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6" r:id="rId4"/>
    <p:sldId id="264" r:id="rId5"/>
    <p:sldId id="265" r:id="rId6"/>
    <p:sldId id="289" r:id="rId7"/>
    <p:sldId id="291" r:id="rId8"/>
    <p:sldId id="292" r:id="rId9"/>
    <p:sldId id="293" r:id="rId10"/>
    <p:sldId id="290" r:id="rId11"/>
    <p:sldId id="28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0" autoAdjust="0"/>
    <p:restoredTop sz="94709" autoAdjust="0"/>
  </p:normalViewPr>
  <p:slideViewPr>
    <p:cSldViewPr>
      <p:cViewPr varScale="1">
        <p:scale>
          <a:sx n="41" d="100"/>
          <a:sy n="41" d="100"/>
        </p:scale>
        <p:origin x="-7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6116" y="571480"/>
            <a:ext cx="5214974" cy="35004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Пожарная</a:t>
            </a:r>
          </a:p>
          <a:p>
            <a:pPr algn="ctr"/>
            <a:r>
              <a:rPr lang="ru-RU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безопасность</a:t>
            </a:r>
            <a:endParaRPr lang="ru-RU" sz="54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2214546" cy="354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75724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Искру туши до пожара,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беду отводи до удара. 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тронь,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 спичках огонь.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Спички не игрушка,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не забава.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Огонь - не вода,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схватит – не выплывешь.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Спичка – невеличка, а огонь великан.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Не шути с огнём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-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можно сгореть. 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Дорого при пожаре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и ведро воды.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0" y="4572008"/>
            <a:ext cx="9144000" cy="2285992"/>
            <a:chOff x="0" y="4572008"/>
            <a:chExt cx="9144000" cy="2285992"/>
          </a:xfrm>
        </p:grpSpPr>
        <p:pic>
          <p:nvPicPr>
            <p:cNvPr id="1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424184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1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0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4962162" y="5929330"/>
              <a:ext cx="740314" cy="928670"/>
            </a:xfrm>
            <a:prstGeom prst="rect">
              <a:avLst/>
            </a:prstGeom>
            <a:noFill/>
          </p:spPr>
        </p:pic>
        <p:pic>
          <p:nvPicPr>
            <p:cNvPr id="21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6322764" y="5643578"/>
              <a:ext cx="740314" cy="1214422"/>
            </a:xfrm>
            <a:prstGeom prst="rect">
              <a:avLst/>
            </a:prstGeom>
            <a:noFill/>
          </p:spPr>
        </p:pic>
        <p:pic>
          <p:nvPicPr>
            <p:cNvPr id="22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7043084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3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7763403" y="5786454"/>
              <a:ext cx="740314" cy="1071546"/>
            </a:xfrm>
            <a:prstGeom prst="rect">
              <a:avLst/>
            </a:prstGeom>
            <a:noFill/>
          </p:spPr>
        </p:pic>
        <p:pic>
          <p:nvPicPr>
            <p:cNvPr id="24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8403686" y="4572008"/>
              <a:ext cx="740314" cy="2285992"/>
            </a:xfrm>
            <a:prstGeom prst="rect">
              <a:avLst/>
            </a:prstGeom>
            <a:noFill/>
          </p:spPr>
        </p:pic>
        <p:pic>
          <p:nvPicPr>
            <p:cNvPr id="25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2881240" y="6072206"/>
              <a:ext cx="740314" cy="785794"/>
            </a:xfrm>
            <a:prstGeom prst="rect">
              <a:avLst/>
            </a:prstGeom>
            <a:noFill/>
          </p:spPr>
        </p:pic>
        <p:pic>
          <p:nvPicPr>
            <p:cNvPr id="26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2160921" y="6357958"/>
              <a:ext cx="740314" cy="500042"/>
            </a:xfrm>
            <a:prstGeom prst="rect">
              <a:avLst/>
            </a:prstGeom>
            <a:noFill/>
          </p:spPr>
        </p:pic>
        <p:pic>
          <p:nvPicPr>
            <p:cNvPr id="27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1440602" y="5500702"/>
              <a:ext cx="740314" cy="1357298"/>
            </a:xfrm>
            <a:prstGeom prst="rect">
              <a:avLst/>
            </a:prstGeom>
            <a:noFill/>
          </p:spPr>
        </p:pic>
        <p:pic>
          <p:nvPicPr>
            <p:cNvPr id="28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720283" y="6215082"/>
              <a:ext cx="740314" cy="642918"/>
            </a:xfrm>
            <a:prstGeom prst="rect">
              <a:avLst/>
            </a:prstGeom>
            <a:noFill/>
          </p:spPr>
        </p:pic>
        <p:pic>
          <p:nvPicPr>
            <p:cNvPr id="29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5682481" y="6500834"/>
              <a:ext cx="740314" cy="357166"/>
            </a:xfrm>
            <a:prstGeom prst="rect">
              <a:avLst/>
            </a:prstGeom>
            <a:noFill/>
          </p:spPr>
        </p:pic>
        <p:pic>
          <p:nvPicPr>
            <p:cNvPr id="30" name="Picture 13" descr="Рисунок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3521524" y="5715016"/>
              <a:ext cx="740314" cy="114298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00364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без запинки знайте,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Правила пожарные строго соблюдайте!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Утром, вечером и днем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Verdana" pitchFamily="34" charset="0"/>
              </a:rPr>
              <a:t>Осторожен будь с огнем! </a:t>
            </a:r>
            <a:endParaRPr lang="ru-RU" sz="3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13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00042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Цель:</a:t>
            </a:r>
          </a:p>
          <a:p>
            <a:pPr lvl="0"/>
            <a:r>
              <a:rPr lang="ru-RU" sz="2400" dirty="0" smtClean="0"/>
              <a:t>- Закрепить знания детей по правилам пожарной безопасности.</a:t>
            </a:r>
          </a:p>
          <a:p>
            <a:pPr lvl="0"/>
            <a:r>
              <a:rPr lang="ru-RU" sz="2400" dirty="0" smtClean="0"/>
              <a:t>- Показать роль огня в жизни человека: как положительную, так и отрицательную.</a:t>
            </a:r>
          </a:p>
          <a:p>
            <a:pPr lvl="0"/>
            <a:r>
              <a:rPr lang="ru-RU" sz="2400" dirty="0" smtClean="0"/>
              <a:t>- Развивать память, сообразительность, находчивость, навыки работы в группе.</a:t>
            </a:r>
          </a:p>
          <a:p>
            <a:pPr lvl="0"/>
            <a:r>
              <a:rPr lang="ru-RU" sz="2400" dirty="0" smtClean="0"/>
              <a:t>- Воспитывать нравственные качества: мужество, находчивость, самоотверженность. 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71802" y="1285860"/>
            <a:ext cx="56436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Огонь - одно из самых больших чудес природы, с которым человек познакомился. Огонь дарил человеку тепло, свет, защищал от диких зверей. Он был великим помощником человека. 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3306" y="285728"/>
            <a:ext cx="507209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Подарил  Прометей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Красный факел для людей,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Чтобы жаром всех он грел,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Чтоб в светильнике горел,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Мясо жарил и варил,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Страх на зверя наводил,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Обжигал горшки, игрушки,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Правил бронзовые пушки.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Но, к несчастью, этот дар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Вызывал не раз пожар.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Как в костре трещат дрова,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Загорелись лес, дома.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кидалось то огнище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 адским ревом на жилище.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Легче не пожар тушить, 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А его предупредить!</a:t>
            </a: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Picture 13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8992" y="857232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Огонь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 хороший слуга,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но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плохой </a:t>
            </a:r>
          </a:p>
          <a:p>
            <a:pPr algn="ctr"/>
            <a:r>
              <a:rPr lang="ru-RU" sz="4800" b="1" dirty="0" smtClean="0">
                <a:solidFill>
                  <a:srgbClr val="FFC000"/>
                </a:solidFill>
              </a:rPr>
              <a:t>хозяин.</a:t>
            </a:r>
            <a:endParaRPr lang="ru-RU" sz="4800" b="1" dirty="0">
              <a:solidFill>
                <a:srgbClr val="FFC000"/>
              </a:solidFill>
            </a:endParaRPr>
          </a:p>
        </p:txBody>
      </p:sp>
      <p:pic>
        <p:nvPicPr>
          <p:cNvPr id="4" name="Picture 13" descr="Рисунок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1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51435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Дым столбом поднялся вдруг.</a:t>
            </a:r>
          </a:p>
          <a:p>
            <a:r>
              <a:rPr lang="ru-RU" sz="2400" dirty="0" smtClean="0"/>
              <a:t>Кто не выключил...?</a:t>
            </a:r>
            <a:endParaRPr lang="en-US" sz="2400" dirty="0" smtClean="0"/>
          </a:p>
          <a:p>
            <a:r>
              <a:rPr lang="ru-RU" sz="2400" dirty="0" smtClean="0"/>
              <a:t>Красный отблеск побежал. </a:t>
            </a:r>
          </a:p>
          <a:p>
            <a:r>
              <a:rPr lang="ru-RU" sz="2400" dirty="0" smtClean="0"/>
              <a:t>Кто со спичками...?</a:t>
            </a:r>
          </a:p>
          <a:p>
            <a:r>
              <a:rPr lang="ru-RU" sz="2400" dirty="0" smtClean="0"/>
              <a:t>Стол и шкаф сгорели разом. </a:t>
            </a:r>
          </a:p>
          <a:p>
            <a:r>
              <a:rPr lang="ru-RU" sz="2400" dirty="0" smtClean="0"/>
              <a:t>Кто сушил белье над...?</a:t>
            </a:r>
          </a:p>
          <a:p>
            <a:r>
              <a:rPr lang="ru-RU" sz="2400" dirty="0" smtClean="0"/>
              <a:t>Пламя прыгнуло в листву. </a:t>
            </a:r>
          </a:p>
          <a:p>
            <a:r>
              <a:rPr lang="ru-RU" sz="2400" dirty="0" smtClean="0"/>
              <a:t>Кто у дома жег...?</a:t>
            </a:r>
          </a:p>
          <a:p>
            <a:r>
              <a:rPr lang="ru-RU" sz="2400" dirty="0" smtClean="0"/>
              <a:t>Кто в огонь бросал при этом </a:t>
            </a:r>
          </a:p>
          <a:p>
            <a:r>
              <a:rPr lang="ru-RU" sz="2400" dirty="0" smtClean="0"/>
              <a:t>Незнакомые...?</a:t>
            </a:r>
          </a:p>
          <a:p>
            <a:r>
              <a:rPr lang="ru-RU" sz="2400" dirty="0" smtClean="0"/>
              <a:t>Дым увидел - не зевай </a:t>
            </a:r>
          </a:p>
          <a:p>
            <a:r>
              <a:rPr lang="ru-RU" sz="2400" dirty="0" smtClean="0"/>
              <a:t>И пожарных... .</a:t>
            </a:r>
          </a:p>
          <a:p>
            <a:r>
              <a:rPr lang="ru-RU" sz="2400" dirty="0" smtClean="0"/>
              <a:t>Помни, каждый гражданин, </a:t>
            </a:r>
          </a:p>
          <a:p>
            <a:r>
              <a:rPr lang="ru-RU" sz="2400" dirty="0" smtClean="0"/>
              <a:t>Что их номер…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1429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071546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"01" самый простой и короткий номер, его легко запомнить. Этот номер легко набрать даже в темноте и на ощупь. </a:t>
            </a:r>
            <a:endParaRPr lang="ru-RU" sz="20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257174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Красная, чтобы издалека было видно, что едет пожарный автомобиль, которому необходимо уступить дорогу. Красный цвет - </a:t>
            </a:r>
            <a:r>
              <a:rPr lang="ru-RU" sz="20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цвет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огня.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4143380"/>
            <a:ext cx="75724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Пожарные надевают брезентовый костюм. Он не горит, не намокает. Голову от ударов защищает каска, на руках рукавицы, на ногах сапоги. Для работы в огне и дыму пожарным необходим аппарат для дыхания.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При пожаре могут сгореть вещи, квартира и даже целый дом. Но главное, что при пожаре могут погибнуть люди.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857364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Страшнее огня бывает дым. В задымленной комнате легко заблудиться и не найти выход. Трудно дышать.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282" y="3500438"/>
            <a:ext cx="75724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 можно тушить огнетушителем, водой, песком, одеялом.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5720" y="4929198"/>
            <a:ext cx="8143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 Игры со спичками и зажигалками являются причиной пожара. 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77867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Пожары возникают, если не соблюдаются правила пожарной безопасности: оставляются без присмотра включенными телевизор, утюг, газовая плита и т.д.; если играть со спичками, шалить с огнем.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82" y="2285992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10.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сообщить свой точный адрес, фамилию, имя и что горит. </a:t>
            </a:r>
          </a:p>
          <a:p>
            <a:pPr lvl="0"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3500438"/>
            <a:ext cx="7643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11. </a:t>
            </a:r>
            <a:r>
              <a:rPr lang="ru-RU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Необходимо смочить водой одежду, покрыть голову мокрой салфеткой, дышать через намоченную ткань, продвигаться к выходу ползком.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660</TotalTime>
  <Words>491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Елена</cp:lastModifiedBy>
  <cp:revision>59</cp:revision>
  <dcterms:created xsi:type="dcterms:W3CDTF">2011-01-25T06:49:20Z</dcterms:created>
  <dcterms:modified xsi:type="dcterms:W3CDTF">2013-12-15T20:54:12Z</dcterms:modified>
</cp:coreProperties>
</file>