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97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76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7" r:id="rId59"/>
    <p:sldId id="313" r:id="rId60"/>
    <p:sldId id="325" r:id="rId61"/>
    <p:sldId id="314" r:id="rId62"/>
    <p:sldId id="315" r:id="rId63"/>
    <p:sldId id="316" r:id="rId64"/>
    <p:sldId id="318" r:id="rId65"/>
    <p:sldId id="319" r:id="rId66"/>
    <p:sldId id="320" r:id="rId67"/>
    <p:sldId id="333" r:id="rId68"/>
    <p:sldId id="326" r:id="rId69"/>
    <p:sldId id="327" r:id="rId70"/>
    <p:sldId id="328" r:id="rId71"/>
    <p:sldId id="329" r:id="rId72"/>
    <p:sldId id="334" r:id="rId73"/>
    <p:sldId id="330" r:id="rId74"/>
    <p:sldId id="331" r:id="rId75"/>
    <p:sldId id="332" r:id="rId76"/>
    <p:sldId id="321" r:id="rId77"/>
    <p:sldId id="322" r:id="rId78"/>
    <p:sldId id="323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24" r:id="rId92"/>
    <p:sldId id="347" r:id="rId93"/>
    <p:sldId id="348" r:id="rId94"/>
    <p:sldId id="353" r:id="rId95"/>
    <p:sldId id="354" r:id="rId96"/>
    <p:sldId id="349" r:id="rId97"/>
    <p:sldId id="356" r:id="rId98"/>
    <p:sldId id="357" r:id="rId99"/>
    <p:sldId id="358" r:id="rId100"/>
    <p:sldId id="359" r:id="rId101"/>
    <p:sldId id="360" r:id="rId102"/>
    <p:sldId id="361" r:id="rId103"/>
    <p:sldId id="363" r:id="rId104"/>
    <p:sldId id="362" r:id="rId105"/>
    <p:sldId id="350" r:id="rId106"/>
    <p:sldId id="351" r:id="rId107"/>
    <p:sldId id="352" r:id="rId108"/>
    <p:sldId id="355" r:id="rId10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1%D0%BA%D0%B0%D0%BD%D1%8C" TargetMode="Externa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2%D0%B0%D0%BD%D0%BE%D0%B2%D1%81%D0%BA%D0%B0%D1%8F_%D0%BE%D0%B1%D0%BB%D0%B0%D1%81%D1%82%D1%8C" TargetMode="External"/><Relationship Id="rId2" Type="http://schemas.openxmlformats.org/officeDocument/2006/relationships/hyperlink" Target="https://ru.wikipedia.org/wiki/%D0%9F%D0%B0%D0%BB%D0%B5%D1%85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F%D0%B0%D0%BF%D1%8C%D0%B5-%D0%BC%D0%B0%D1%88%D0%B5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1%83%D0%BF%D0%B5%D1%87%D0%B5%D1%81%D1%82%D0%B2%D0%BE" TargetMode="External"/><Relationship Id="rId3" Type="http://schemas.openxmlformats.org/officeDocument/2006/relationships/hyperlink" Target="https://ru.wikipedia.org/wiki/XIX_%D0%B2%D0%B5%D0%BA" TargetMode="External"/><Relationship Id="rId7" Type="http://schemas.openxmlformats.org/officeDocument/2006/relationships/hyperlink" Target="https://ru.wikipedia.org/wiki/%D0%9A%D1%80%D0%B5%D1%81%D1%82%D1%8C%D1%8F%D0%BD%D1%81%D1%82%D0%B2%D0%BE" TargetMode="External"/><Relationship Id="rId2" Type="http://schemas.openxmlformats.org/officeDocument/2006/relationships/hyperlink" Target="https://ru.wikipedia.org/wiki/%D0%9F%D1%80%D0%BE%D0%BC%D1%8B%D1%81%D0%B5%D0%B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8%D0%B0%D1%80%D0%B6" TargetMode="External"/><Relationship Id="rId5" Type="http://schemas.openxmlformats.org/officeDocument/2006/relationships/hyperlink" Target="https://ru.wikipedia.org/wiki/%D0%96%D0%B8%D0%B2%D0%BE%D0%BF%D0%B8%D1%81%D1%8C" TargetMode="External"/><Relationship Id="rId4" Type="http://schemas.openxmlformats.org/officeDocument/2006/relationships/hyperlink" Target="https://ru.wikipedia.org/wiki/%D0%93%D0%BE%D1%80%D0%BE%D0%B4%D0%B5%D1%86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5%D0%B2" TargetMode="External"/><Relationship Id="rId2" Type="http://schemas.openxmlformats.org/officeDocument/2006/relationships/hyperlink" Target="https://commons.wikimedia.org/wiki/File:Gorodetskaya_rospis_02.jpg?uselang=ru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93%D0%B5%D1%80%D0%B0%D0%BB%D1%8C%D0%B4%D0%B8%D0%BA%D0%B0" TargetMode="External"/><Relationship Id="rId4" Type="http://schemas.openxmlformats.org/officeDocument/2006/relationships/hyperlink" Target="https://ru.wikipedia.org/wiki/%D0%91%D0%B0%D1%80%D1%81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A%D0%BB%D1%8E%D1%88%D0%BA%D0%B8" TargetMode="External"/><Relationship Id="rId2" Type="http://schemas.openxmlformats.org/officeDocument/2006/relationships/hyperlink" Target="https://ru.wikipedia.org/wiki/%D0%92%D0%BE%D0%BB%D0%BE%D0%B3%D0%BE%D0%B4%D1%81%D0%BA%D0%BE%D0%B5_%D0%BA%D1%80%D1%83%D0%B6%D0%B5%D0%B2%D0%B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2%D0%BE%D0%BB%D0%BE%D0%B3%D0%BE%D0%B4%D1%81%D0%BA%D0%B0%D1%8F_%D0%BE%D0%B1%D0%BB%D0%B0%D1%81%D1%82%D1%8C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E%D1%80%D0%B5%D0%BD%D0%B1%D1%83%D1%80%D0%B3%D1%81%D0%BA%D0%B0%D1%8F_%D0%BA%D0%BE%D0%B7%D0%B0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0%D0%B2%D0%BB%D0%BE%D0%B2%D1%81%D0%BA%D0%B8%D0%B9_%D0%9F%D0%BE%D1%81%D0%B0%D0%B4" TargetMode="External"/><Relationship Id="rId2" Type="http://schemas.openxmlformats.org/officeDocument/2006/relationships/hyperlink" Target="https://ru.wikipedia.org/wiki/%D0%9F%D0%B0%D0%B2%D0%BB%D0%BE%D0%B2%D0%BE-%D0%BF%D0%BE%D1%81%D0%B0%D0%B4%D1%81%D0%BA%D0%B8%D0%B5_%D0%BD%D0%B0%D0%B1%D0%B8%D0%B2%D0%BD%D1%8B%D0%B5_%D0%BF%D0%BB%D0%B0%D1%82%D0%BA%D0%B8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4%D1%8B%D0%BC%D0%BA%D0%BE%D0%B2%D1%81%D0%BA%D0%B0%D1%8F_%D0%B8%D0%B3%D1%80%D1%83%D1%88%D0%BA%D0%B0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F%D0%B0%D1%81%D1%81%D0%BA%D0%B8%D0%B9_%D1%83%D0%B5%D0%B7%D0%B4_(%D0%A2%D0%B0%D0%BC%D0%B1%D0%BE%D0%B2%D1%81%D0%BA%D0%B0%D1%8F_%D0%B3%D1%83%D0%B1%D0%B5%D1%80%D0%BD%D0%B8%D1%8F)" TargetMode="External"/><Relationship Id="rId13" Type="http://schemas.openxmlformats.org/officeDocument/2006/relationships/hyperlink" Target="https://ru.wikipedia.org/wiki/%D0%A1%D1%82%D0%B0%D1%80%D0%BE%D0%BE%D1%81%D0%BA%D0%BE%D0%BB%D1%8C%D1%81%D0%BA%D0%B8%D0%B9_%D1%80%D0%B0%D0%B9%D0%BE%D0%BD" TargetMode="External"/><Relationship Id="rId3" Type="http://schemas.openxmlformats.org/officeDocument/2006/relationships/hyperlink" Target="https://ru.wikipedia.org/wiki/%D0%9A%D0%B0%D1%80%D0%B3%D0%BE%D0%BF%D0%BE%D0%BB%D1%8C" TargetMode="External"/><Relationship Id="rId7" Type="http://schemas.openxmlformats.org/officeDocument/2006/relationships/hyperlink" Target="https://ru.wikipedia.org/wiki/%D0%90%D0%B1%D0%B0%D1%88%D0%B5%D0%B2%D1%81%D0%BA%D0%B0%D1%8F_%D0%B8%D0%B3%D1%80%D1%83%D1%88%D0%BA%D0%B0" TargetMode="External"/><Relationship Id="rId12" Type="http://schemas.openxmlformats.org/officeDocument/2006/relationships/hyperlink" Target="https://ru.wikipedia.org/wiki/%D0%A1%D1%82%D0%B0%D1%80%D0%BE%D0%BE%D1%81%D0%BA%D0%BE%D0%BB%D1%8C%D1%81%D0%BA%D0%B0%D1%8F_%D0%B3%D0%BB%D0%B8%D0%BD%D1%8F%D0%BD%D0%B0%D1%8F_%D0%B8%D0%B3%D1%80%D1%83%D1%88%D0%BA%D0%B0" TargetMode="External"/><Relationship Id="rId2" Type="http://schemas.openxmlformats.org/officeDocument/2006/relationships/hyperlink" Target="https://ru.wikipedia.org/wiki/%D0%9A%D0%B0%D1%80%D0%B3%D0%BE%D0%BF%D0%BE%D0%BB%D1%8C%D1%81%D0%BA%D0%B0%D1%8F_%D0%B8%D0%B3%D1%80%D1%83%D1%88%D0%BA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/index.php?title=%D0%A4%D0%B8%D0%BB%D0%B8%D0%BC%D0%BE%D0%BD%D0%BE%D0%B2%D0%BE_(%D0%A2%D1%83%D0%BB%D1%8C%D1%81%D0%BA%D0%B0%D1%8F_%D0%BE%D0%B1%D0%BB%D0%B0%D1%81%D1%82%D1%8C)&amp;action=edit&amp;redlink=1" TargetMode="External"/><Relationship Id="rId11" Type="http://schemas.openxmlformats.org/officeDocument/2006/relationships/hyperlink" Target="https://ru.wikipedia.org/wiki/%D0%91%D0%BE%D0%B3%D0%BE%D1%80%D0%BE%D0%B4%D1%81%D0%BA%D0%B0%D1%8F_%D0%B8%D0%B3%D1%80%D1%83%D1%88%D0%BA%D0%B0" TargetMode="External"/><Relationship Id="rId5" Type="http://schemas.openxmlformats.org/officeDocument/2006/relationships/hyperlink" Target="https://ru.wikipedia.org/wiki/%D0%A4%D0%B8%D0%BB%D0%B8%D0%BC%D0%BE%D0%BD%D0%BE%D0%B2%D1%81%D0%BA%D0%B0%D1%8F_%D0%B8%D0%B3%D1%80%D1%83%D1%88%D0%BA%D0%B0" TargetMode="External"/><Relationship Id="rId10" Type="http://schemas.openxmlformats.org/officeDocument/2006/relationships/hyperlink" Target="https://ru.wikipedia.org/wiki/%D0%9F%D0%B5%D0%BD%D0%B7%D0%B5%D0%BD%D1%81%D0%BA%D0%B0%D1%8F_%D0%BE%D0%B1%D0%BB%D0%B0%D1%81%D1%82%D1%8C" TargetMode="External"/><Relationship Id="rId4" Type="http://schemas.openxmlformats.org/officeDocument/2006/relationships/hyperlink" Target="https://ru.wikipedia.org/wiki/%D0%90%D1%80%D1%85%D0%B0%D0%BD%D0%B3%D0%B5%D0%BB%D1%8C%D1%81%D0%BA%D0%B0%D1%8F_%D0%BE%D0%B1%D0%BB%D0%B0%D1%81%D1%82%D1%8C" TargetMode="External"/><Relationship Id="rId9" Type="http://schemas.openxmlformats.org/officeDocument/2006/relationships/hyperlink" Target="https://ru.wikipedia.org/wiki/%D0%A1%D0%BF%D0%B0%D1%81%D1%81%D0%BA%D0%B8%D0%B9_%D1%80%D0%B0%D0%B9%D0%BE%D0%BD_(%D0%9F%D0%B5%D0%BD%D0%B7%D0%B5%D0%BD%D1%81%D0%BA%D0%B0%D1%8F_%D0%BE%D0%B1%D0%BB%D0%B0%D1%81%D1%82%D1%8C)" TargetMode="External"/><Relationship Id="rId14" Type="http://schemas.openxmlformats.org/officeDocument/2006/relationships/hyperlink" Target="https://ru.wikipedia.org/wiki/%D0%91%D0%B5%D0%BB%D0%B3%D0%BE%D1%80%D0%BE%D0%B4%D1%81%D0%BA%D0%B0%D1%8F_%D0%BE%D0%B1%D0%BB%D0%B0%D1%81%D1%82%D1%8C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3%D1%80%D1%83%D1%88%D0%BA%D0%B0" TargetMode="External"/><Relationship Id="rId2" Type="http://schemas.openxmlformats.org/officeDocument/2006/relationships/hyperlink" Target="https://ru.wikipedia.org/wiki/%D0%9C%D0%B0%D1%82%D1%80%D1%91%D1%88%D0%BA%D0%B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A%D1%83%D0%BA%D0%BB%D0%B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0%D1%81%D0%BB%D0%B8" TargetMode="External"/><Relationship Id="rId2" Type="http://schemas.openxmlformats.org/officeDocument/2006/relationships/hyperlink" Target="https://ru.wikipedia.org/wiki/%D0%9A%D0%B0%D1%81%D0%BB%D0%B8%D0%BD%D1%81%D0%BA%D0%BE%D0%B5_%D0%BB%D0%B8%D1%82%D1%8C%D1%91" TargetMode="Externa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636" y="908720"/>
            <a:ext cx="8122736" cy="29819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Народные промыслы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839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18" y="0"/>
            <a:ext cx="906018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половине XIX века подносы стали изготавливать в деревнях Московской губернии —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Жостове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Троицком, Новосельцеве и др. Скоро московский промысел стал ведущим. В настоящее время производство подносов с лаковой росписью сосредоточено в деревне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Жостово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Московской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 Роспись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обычно по чёрному фону (иногда по красному, синему, зелёному, серебряному) причем мастер работает сразу над несколькими подносами. Основной мотив росписи — цветочный букет простой композиции, в котором чередуются крупные садовые и мелкие полевые цветы. По назначению подносы делятся на две группы: для бытовых целей (под самовары, для подачи пищи) и как украшение. По форме подносы бывают круглые, восьмиугольные, комбинированные, прямоугольные, овальные и др.</a:t>
            </a:r>
          </a:p>
        </p:txBody>
      </p:sp>
    </p:spTree>
    <p:extLst>
      <p:ext uri="{BB962C8B-B14F-4D97-AF65-F5344CB8AC3E}">
        <p14:creationId xmlns:p14="http://schemas.microsoft.com/office/powerpoint/2010/main" val="236689143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Марина Волкова. Касли - тихий город с громким именем. Путешествия. По городам, по весям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6" y="-1759"/>
            <a:ext cx="9146345" cy="685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1748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О каслинском художественном литье - Металлика. - Темы Клуба - Клуб антиквариев и коллекционеров. &quot;Ant&amp;K Club&quot; Клуб Антиквариев 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38"/>
            <a:ext cx="9144000" cy="680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3217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сли - О городе - u24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00415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Л-06 Лестничные марш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84"/>
            <a:ext cx="9144000" cy="665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96660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Каслинское литье. Кус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0637"/>
            <a:ext cx="5210175" cy="682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0829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875" y="2967335"/>
            <a:ext cx="7866256" cy="26468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скань</a:t>
            </a:r>
            <a:endParaRPr lang="ru-RU" sz="1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2204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Скань"/>
              </a:rPr>
              <a:t>Скань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ажурный или напаянный на металлический фон узор из тонкой золотой, серебряной или медной проволоки, гладкой или свитой в верёвочки, также с дополнением зерни (маленькие серебряные или золотые шарики) и эмали. Первые изделия на Руси появились в IX—X веках. В XV—XVI века — время расцвета московской скани (мастера Амвросий, Иван Фомин). В XVIII—XIX веках налажено промышленное производство, стали использовать разнообразные технологии и материалы.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2106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Глосса́р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49"/>
            <a:ext cx="4648764" cy="449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Русская ска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37"/>
            <a:ext cx="4572000" cy="454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42411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Подстаканник. Скань. СССР, вторая половина ХХ века - Антикварная ла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" y="190500"/>
            <a:ext cx="5068282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Скань. Словарь &quot;Искусство&quot;. Эжен Делакру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15960" cy="684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113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Жостовская роспись - Славянская куль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426"/>
            <a:ext cx="8136904" cy="65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7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aterina. Трикотажная симфон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2" y="42272"/>
            <a:ext cx="8922696" cy="66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остовские подносы creditwin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0647"/>
            <a:ext cx="8808913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641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492896"/>
            <a:ext cx="78488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палех</a:t>
            </a:r>
            <a:endParaRPr lang="ru-RU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77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2047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/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ародный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промысел,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развившийся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Советское время в посёлке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Палех"/>
              </a:rPr>
              <a:t>Палех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Ивановская область"/>
              </a:rPr>
              <a:t>Ивановской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Ивановская область"/>
              </a:rPr>
              <a:t>области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взамен существовавшей там школы иконописной живописи. Лаковая миниатюра исполняется темперой на 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Папье-маше"/>
              </a:rPr>
              <a:t>папье-маше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Обычно расписываются шкатулки, ларцы, кубышки, брошки, панно, пепельницы, заколки для галстука, игольницы и т. д. Работы обычно выполняются на чёрном фоне и расписываются золотом. Оригинальная технология, применяемая первыми мастерами этого жанра в 20-30 годы XX века не прошла испытаний времени и многие произведения того времени, растиражированные в репродукциях в значительной степени повреждены. Типичные сюжеты палехской миниатюры заимствованы из повседневной жизни, литературных произведений классиков, сказок, былин и песен.</a:t>
            </a:r>
          </a:p>
        </p:txBody>
      </p:sp>
    </p:spTree>
    <p:extLst>
      <p:ext uri="{BB962C8B-B14F-4D97-AF65-F5344CB8AC3E}">
        <p14:creationId xmlns:p14="http://schemas.microsoft.com/office/powerpoint/2010/main" val="1826984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алехская роспись - Палехская - Роспись - Галерея - Искусство рисования-пошаговое руковод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5665"/>
            <a:ext cx="8784976" cy="644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541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Палехская - Роспись - Галерея - Искусство рисования-пошагово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" y="25765"/>
            <a:ext cx="9110122" cy="683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28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алехская роспись &quot; WWW.OPEN.AZ - ОТКРОЙ ДЛЯ СЕБЯ АЗЕРБАЙДЖАН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697"/>
            <a:ext cx="9144000" cy="693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4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Лаковая миниатюра Палеха Онлайн-школа &quot;Umbrasiena.r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848872" cy="58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03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070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7293" y="2636912"/>
            <a:ext cx="7974299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хохлома</a:t>
            </a:r>
            <a:endParaRPr lang="ru-RU" sz="115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22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нижегородскую декоративную роспись деревянной посуды и мебели, выполненную чёрным и красным (а также, изредка, зелёным) цветом по золотистому фону. На дерево при выполнении росписи наносится не золотой, а серебряный оловянный порошок. После этого изделие покрывается лаком и три-четыре раза обрабатывается в печи, чем достигается уникальный медово-золотой цвет, придающий лёгкой деревянной посуде эффект массивности.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644821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Золотая хохлома - Интересное - Каталог статей - Источник-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09017"/>
            <a:ext cx="8808913" cy="674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61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Хохломская роспись sant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97" y="260648"/>
            <a:ext cx="6381328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558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онсультация для родителей Знакомство детей с хохломской роспис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8" y="260649"/>
            <a:ext cx="8733971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VD-12 - AOStory из ЖЖ: Хохломская роспис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2" y="121411"/>
            <a:ext cx="8982118" cy="673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29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90" y="2967335"/>
            <a:ext cx="8776826" cy="22159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</a:t>
            </a:r>
            <a:endParaRPr lang="ru-RU" sz="13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97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713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народный художественный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Промысел"/>
              </a:rPr>
              <a:t>промысел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Существует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середины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XIX век"/>
              </a:rPr>
              <a:t>XIX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XIX век"/>
              </a:rPr>
              <a:t> века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районе города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Городец"/>
              </a:rPr>
              <a:t>Городец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Яркая, лаконичная городецкая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Живопись"/>
              </a:rPr>
              <a:t>роспись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(жанровые сцены, фигурки коней, петухов, цветочные узоры), выполненная свободным мазком с белой и черной графической обводкой, украшала прялки, мебель, ставни,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двери </a:t>
            </a:r>
            <a:r>
              <a:rPr lang="ru-RU" sz="2400" dirty="0" smtClean="0"/>
              <a:t>сундуки</a:t>
            </a:r>
            <a:r>
              <a:rPr lang="ru-RU" sz="2400" dirty="0"/>
              <a:t>, дуги, сани, детскую мебель, донца для прялок и многие мелкие предметы обихода. Городецкий стиль отличается прежде всего содержательностью. В росписях основное впечатление дают жанровые сцены. Все эти изображения условны по характеру, очень вольны и декоративны по форме, а иногда граничат с </a:t>
            </a:r>
            <a:r>
              <a:rPr lang="ru-RU" sz="2400" dirty="0">
                <a:hlinkClick r:id="rId6" tooltip="Шарж"/>
              </a:rPr>
              <a:t>шаржем</a:t>
            </a:r>
            <a:r>
              <a:rPr lang="ru-RU" sz="2400" dirty="0"/>
              <a:t>. Это — </a:t>
            </a:r>
            <a:r>
              <a:rPr lang="ru-RU" sz="2400" dirty="0" err="1"/>
              <a:t>быт</a:t>
            </a:r>
            <a:r>
              <a:rPr lang="ru-RU" sz="2400" dirty="0" err="1">
                <a:hlinkClick r:id="rId7" tooltip="Крестьянство"/>
              </a:rPr>
              <a:t>крестьянства</a:t>
            </a:r>
            <a:r>
              <a:rPr lang="ru-RU" sz="2400" dirty="0"/>
              <a:t>, </a:t>
            </a:r>
            <a:r>
              <a:rPr lang="ru-RU" sz="2400" dirty="0">
                <a:hlinkClick r:id="rId8" tooltip="Купечество"/>
              </a:rPr>
              <a:t>купечества</a:t>
            </a:r>
            <a:r>
              <a:rPr lang="ru-RU" sz="2400" dirty="0"/>
              <a:t>, пышный парад костюмов. Значительное место занимают цветочные мотивы — пышные «розаны», писанные широко и декоративно.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75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3183"/>
            <a:ext cx="184731" cy="230832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915" y="-153888"/>
            <a:ext cx="8820472" cy="655564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жанровыми реалистическими мотивами в городецких росписях живут и идеализированные, декоративные образы птиц и животных.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Встречаются экзотические 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Лев"/>
              </a:rPr>
              <a:t>львы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Барс"/>
              </a:rPr>
              <a:t>барсы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Особенно часто изображение горячего, сильного коня или петуха в гордой, воинственной позе. Чаще всего это парные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изображения,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Геральдика"/>
              </a:rPr>
              <a:t>геральдически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обращенные друг к другу. Городецкий мастер росписи любит цветы. Они всюду разбросаны на поле росписей веселыми гирляндами и букетами. Там, где позволяет сюжет, мастер охотно пользуется мотивом пышного занавеса, подхваченного шнуром с кистями. Декоративность мотивов подчеркивается декоративностью цвета и приемов. Любимые фоны — ярко-зеленый или напряженный красный, глубокий синий, иногда черный,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65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Городецкая Роспись Картинки. - 11 Марта 2014 - Blog - Mio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940"/>
            <a:ext cx="9144000" cy="65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74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нтересная информация Записи в рубрике интересная информация Дневник Татьяна_Залилова : LiveInternet - Российский Сервис Онлайн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238249"/>
            <a:ext cx="5196899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Народные промыслы Центральной России Подготовила учитель географи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54" t="22907" r="6925" b="4720"/>
          <a:stretch/>
        </p:blipFill>
        <p:spPr bwMode="auto">
          <a:xfrm rot="5400000">
            <a:off x="-1467035" y="1467037"/>
            <a:ext cx="6858000" cy="39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35800" y="0"/>
            <a:ext cx="50850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Гжель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523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Городецкая роспись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46931"/>
            <a:ext cx="5148064" cy="687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08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Городецкая роспись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4300"/>
            <a:ext cx="5112568" cy="6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52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Городецкая роспись Славянские роспи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58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764704"/>
            <a:ext cx="7992888" cy="51125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Вологодское </a:t>
            </a:r>
          </a:p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кружево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731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Вологодское кружево"/>
              </a:rPr>
              <a:t>Вологодское кружево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русское кружево, плетёное на 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Коклюшки"/>
              </a:rPr>
              <a:t>коклюшках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(деревянных палочках); распространено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Вологодская область"/>
              </a:rPr>
              <a:t>Вологодской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Вологодская область"/>
              </a:rPr>
              <a:t> области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XVI—XVII века. Все основные изображения в сцепном вологодском кружеве выполняются плотной непрерывной, одинаковой по ширине, плавно извивающейся тесьмой, они чётко вырисовываются на фоне узорных решёток, украшенных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насновками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виде звёздочек и розеток.</a:t>
            </a:r>
          </a:p>
        </p:txBody>
      </p:sp>
    </p:spTree>
    <p:extLst>
      <p:ext uri="{BB962C8B-B14F-4D97-AF65-F5344CB8AC3E}">
        <p14:creationId xmlns:p14="http://schemas.microsoft.com/office/powerpoint/2010/main" val="1271726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Народные промыслы - Вологодские кружева - АRТ LOVER- я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641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Новости - Новости - 2474 - Правда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0" y="1"/>
            <a:ext cx="8725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691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Вологодское кружево - Это интересно - Каталог статей - Ваш ленточный мир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6" y="188640"/>
            <a:ext cx="8823432" cy="640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203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Мой Сказочный Мир: ВОЛОГОДСКИЕ КРУЖЕВА - РОСКОШЬ СНЕЖ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6632"/>
            <a:ext cx="880891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292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3"/>
            <a:ext cx="8820472" cy="50759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>
                <a:gd name="adj1" fmla="val 10075059"/>
                <a:gd name="adj2" fmla="val 62732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Оренбургский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Пуховый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платок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9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ародные промыслы &quot;Гжель&quot; - Картинка 18448/4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" t="5891" r="43954" b="3876"/>
          <a:stretch/>
        </p:blipFill>
        <p:spPr bwMode="auto">
          <a:xfrm>
            <a:off x="2339752" y="287078"/>
            <a:ext cx="4657060" cy="618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278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92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вязаный платок из пуха 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Оренбургская коза"/>
              </a:rPr>
              <a:t>оренбургских коз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основы (х/б, шёлка или др.). Пуховязальный промысел зародился в Оренбургском крае в XVIII веке. Паутинка и палантин — это очень тонкие, как паутина, платки. Тонкие паутинки имеют, как правило, сложный узор и используются как украшение. Тонкость изделия нередко определяют по 2 параметрам: проходит ли изделие через кольцо и помещается ли в гусином яйце.</a:t>
            </a:r>
          </a:p>
        </p:txBody>
      </p:sp>
    </p:spTree>
    <p:extLst>
      <p:ext uri="{BB962C8B-B14F-4D97-AF65-F5344CB8AC3E}">
        <p14:creationId xmlns:p14="http://schemas.microsoft.com/office/powerpoint/2010/main" val="4198192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ортал Правительства Оренбургской области: Оренбургский пуховый пла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1" y="0"/>
            <a:ext cx="8864319" cy="66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421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ортал Правительства Оренбургской области: Оренбургский пуховый пла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00"/>
            <a:ext cx="8748464" cy="65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7613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Новости онлайн -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51315"/>
            <a:ext cx="8808913" cy="660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356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5760" y="188640"/>
            <a:ext cx="6492482" cy="60486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Павлопасадские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шали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1120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err="1">
                <a:hlinkClick r:id="rId2" tooltip="Павлово-посадские набивные платки"/>
              </a:rPr>
              <a:t>Павловопосадские</a:t>
            </a:r>
            <a:r>
              <a:rPr lang="ru-RU" u="sng" dirty="0">
                <a:hlinkClick r:id="rId2" tooltip="Павлово-посадские набивные платки"/>
              </a:rPr>
              <a:t> шали</a:t>
            </a:r>
            <a:r>
              <a:rPr lang="ru-RU" dirty="0"/>
              <a:t> — набивные шерстяные платки традиционно черного или красного цвета, с объемным цветочным узором. Производство было создано в середине XIX века в г. </a:t>
            </a:r>
            <a:r>
              <a:rPr lang="ru-RU" u="sng" dirty="0">
                <a:hlinkClick r:id="rId3" tooltip="Павловский Посад"/>
              </a:rPr>
              <a:t>Павловский Посад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481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quot;Русская красавица&quot; (14) - Итальянские сумки, павлопосадские платки , палантины из Франции . Интернет-магазин с доставкой по 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664897" cy="664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6220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 миру по нитке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02"/>
            <a:ext cx="8043781" cy="68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5976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Где Купить Павлопосадские Платки :: primecata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" y="-111528"/>
            <a:ext cx="8960088" cy="696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2324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208911" cy="58326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Дымковская </a:t>
            </a:r>
          </a:p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7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332656"/>
            <a:ext cx="591745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8978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Дымковская игрушка"/>
              </a:rPr>
              <a:t>Дымковская игрушка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русская глиняная игрушка, расписанная и обожжённая в печи. Название происходит от места производства — слобода Дымково Вятской губернии (ныне Кировской области). Наряду с другими продуктами народных промыслов считается одним из символов русского ремесла.</a:t>
            </a:r>
          </a:p>
        </p:txBody>
      </p:sp>
    </p:spTree>
    <p:extLst>
      <p:ext uri="{BB962C8B-B14F-4D97-AF65-F5344CB8AC3E}">
        <p14:creationId xmlns:p14="http://schemas.microsoft.com/office/powerpoint/2010/main" val="3958251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нспект открытого урока предмет: изобразительное искус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ымковская игрушка своими руками - Новости Кирова и Кировской области с фото и видео, интервь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20432" y="1209972"/>
            <a:ext cx="6858001" cy="443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9182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quot;Знакомство с народной культурой и традициями&quot; - Фор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1" y="0"/>
            <a:ext cx="9089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8394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ымковская игрушка картинки фото клипарт 4 - clipartis Jimdo-Page. Скачать бесплатно фото, картинки, обои, рисунки, иконки, кл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6606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ымковская игрушка. Барыня с кошелем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"/>
            <a:ext cx="4374306" cy="68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6645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ымковская игр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8" y="116632"/>
            <a:ext cx="9163798" cy="675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482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8008"/>
            <a:ext cx="8964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Каргопольская игрушка"/>
              </a:rPr>
              <a:t>Каргопольская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Каргопольская игрушка"/>
              </a:rPr>
              <a:t> игрушка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русская глиняная игрушка. Художественный промысел, распространённый в районе города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Каргополь"/>
              </a:rPr>
              <a:t>Каргополя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Архангельская область"/>
              </a:rPr>
              <a:t>Архангельской области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Филимоновская игрушка"/>
              </a:rPr>
              <a:t>Филимоновская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Филимоновская игрушка"/>
              </a:rPr>
              <a:t> игрушка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русская глиняная игрушка. Древнерусский прикладной художественный промысел, сформировавшийся в деревне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Филимоново (Тульская область) (страница отсутствует)"/>
              </a:rPr>
              <a:t>Филимоново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Одоевского района Тульской области. По данным археологов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филимоновскому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промыслу более 700 лет. По другим данным около 1 тыс. лет.</a:t>
            </a:r>
          </a:p>
          <a:p>
            <a:pPr lvl="0" algn="just"/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Абашевская игрушка"/>
              </a:rPr>
              <a:t>Абашевская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Абашевская игрушка"/>
              </a:rPr>
              <a:t> игрушка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русская глиняная игрушка. Художественный промысел, сформировавшийся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Спасский уезд (Тамбовская губерния)"/>
              </a:rPr>
              <a:t>Спасском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Спасский уезд (Тамбовская губерния)"/>
              </a:rPr>
              <a:t> уезде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ныне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Спасский район (Пензенская область)"/>
              </a:rPr>
              <a:t>Спасском районе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Пензенская область"/>
              </a:rPr>
              <a:t>Пензенской области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Богородская игрушка"/>
              </a:rPr>
              <a:t>Богородская игрушка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2" tooltip="Старооскольская глиняная игрушка"/>
              </a:rPr>
              <a:t>Старооскольская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Старооскольская глиняная игрушка"/>
              </a:rPr>
              <a:t> глиняная игрушка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художественный промысел в 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3" tooltip="Старооскольский район"/>
              </a:rPr>
              <a:t>Старооскольском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Старооскольский район"/>
              </a:rPr>
              <a:t> районе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Белгородская область"/>
              </a:rPr>
              <a:t>Белгородской области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Известен с начала XVIII века.</a:t>
            </a:r>
          </a:p>
          <a:p>
            <a:pPr lvl="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Кожлянская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игрушка — русская народная глиняная игрушка-свистулька. Название происходит от места изготовления село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Курчатовского района, Курской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38576857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узей филимоновской игрушки / Интересные ме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5" y="135791"/>
            <a:ext cx="4487985" cy="669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гопольская игрушка Женский мир - журнал для женщин - Женский мир - журнал для женщ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27" y="332656"/>
            <a:ext cx="450855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391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Альбом-галерея изображений музеев России - - Russian museums image gallery - - www.Museum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649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3402" y="1484784"/>
            <a:ext cx="6877204" cy="30522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матрешка</a:t>
            </a:r>
            <a:endParaRPr lang="ru-RU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28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Матрёшка"/>
              </a:rPr>
              <a:t>Матрёшка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русская деревянная 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Игрушка"/>
              </a:rPr>
              <a:t>игрушка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виде расписной полой 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Кукла"/>
              </a:rPr>
              <a:t>куклы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внутри которой находятся подобные ей куклы меньшего размера. По традиции рисуется женщина в красном сарафане и желтом платке.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5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Гжель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70485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8494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Матрешка &quot;Палех&quot; 32 см Maxitoys MT-D091292 купить в интернет-магазине, цен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6804248" cy="680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3949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tryoshka is souvenir from Russia - Learn (Изучить) Английский - italki Notebook (Записная книжка Italki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56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8016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аздник матрешки VDNEWS Новости Волгодон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1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0744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росмотр изображения 2573950 Сервис публикации и хранения изображений : хостинг картинок : размещение фоток : место для фотогра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0" y="116633"/>
            <a:ext cx="915411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1356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3-tub-ru.yandex.net/i?id=86d97b1027bdc064a552b4fcbbcbdb73-134-144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0119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eil_M - Русская Матрешка бывает разно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5"/>
            <a:ext cx="9144000" cy="677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359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729" y="2967335"/>
            <a:ext cx="8664552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плетение</a:t>
            </a:r>
            <a:endParaRPr lang="ru-RU" sz="115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294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первый бум моды на плетеную мебель начался в конце 18-го века. Князь Голицын, воодушевленный впечатлениями от поездки по Европе, создал в своем поместье мастерскую, в которой плели мебель и корзины из очищенного ивового прута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десятилетия, технологии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совершенствовуются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плетеные вещи становятся сложнее, изящнее. В конце 19-го века в России появляется множество ремесленных школ, которые активно обмениваются опытом с зарубежными коллегами. Вслед за французами русские мастера отбеливают, окрашивают, и даже золотят и серебрят лозу. Приходит мода на корзинки, расписанные масляными красками. В начале 20-го века в России из лозы плели всевозможную мебель (стулья, столы, кресла, диваны, ширмы, этажерки, детские кроватки),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газетницы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коляски, дорожные принадлежности (сундуки, чемоданы, саквояжи, сумки), сани, корзинки, детские качели и игрушки.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51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летение - Игрушки и поделки из ТАЛАША &quot; Поиск мастер классов, поделок своими руками и рукоделия на SearchMasterclass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182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летение - Крестьянская кукла &quot; Поиск мастер классов, поделок своими руками и рукоделия на SearchMasterclass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25"/>
            <a:ext cx="7020272" cy="676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00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НПО &quot;Синь России&quot; г.Гж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80" y="116632"/>
            <a:ext cx="6556620" cy="64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2197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летение - Игрушки и поделки из ТАЛАША &quot; Поиск мастер классов, поделок своими руками и рукоделия на SearchMasterclass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7460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Что такое вальдорфская педагогика? Я - молодая м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"/>
            <a:ext cx="9144000" cy="68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7415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Мастер класс плетение из пластиковых трубочек - Master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1"/>
            <a:ext cx="9144000" cy="663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338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1-tub-ru.yandex.net/i?id=59a04372d4a93bf0dbcff0c99acd826e-128-144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4207"/>
            <a:ext cx="9144000" cy="51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254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траница авт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45"/>
            <a:ext cx="9144000" cy="658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6907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ngineerSchvarkoff : Плети : Неклинковое холодное оруж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4" y="141241"/>
            <a:ext cx="8976512" cy="670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1105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967335"/>
            <a:ext cx="8352928" cy="19738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вышивка</a:t>
            </a:r>
            <a:endParaRPr lang="ru-RU" sz="13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758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OZON.ru - Игрушки Набор для вышивки крестиком &quot;Колокольчик&quot; Вышивание, вязание, рукоделие Купить игры: интернет-магазин игру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4032"/>
            <a:ext cx="4283968" cy="4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Набор для вышивания крестиком &quot;Вишенка&quot; 10-15 (Чудесная игла) - Для самых маленьких - Наборы для вышивания крестиком - Пани Мо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27" y="-46484"/>
            <a:ext cx="4324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9217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вышивка Записи в рубрике вышивка Дневник Улановская_Светлана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7459"/>
            <a:ext cx="7207257" cy="672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6417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Рубаха с вышивкой - Новосибирск, Каталог товаров, услуг, компаний Rox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8264" cy="684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86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1 Мая 2013 - Персональный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5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756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Что в котел крикнешь, то он и ответи Вышивка На Мужскую Русскую Рубах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39720" cy="68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Что в котел крикнешь, то он и ответи Вышивка На Мужскую Русскую Рубах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68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19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Работа &quot;набор салфеток&quot; - Галерея работ - иринаЖ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0711" cy="685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6085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Вышивка на скатертях. Винница, Укра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76199"/>
            <a:ext cx="8520882" cy="66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509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олотенц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1"/>
            <a:ext cx="4143375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Макеевский форум &quot;Макбеб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0"/>
            <a:ext cx="4999747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2396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967335"/>
            <a:ext cx="7632848" cy="26468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377816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вязание</a:t>
            </a:r>
            <a:endParaRPr lang="ru-RU" sz="1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165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древние находки относятся приблизительно к 19 веку до нашей эры – это значит, что 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вязание 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возникло около четырех тысячелетий назад! Трудно сказать, что появилось раньше –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вязание одежды спицами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или изготовление 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вязаных изделий крючком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вполне вероятно, что первые мастера или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мастерицы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вязали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вообще без инструментов – на пальцах.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747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История возникновения вяз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83"/>
            <a:ext cx="8964488" cy="697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6849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ойду искать носоч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7" y="2823634"/>
            <a:ext cx="4034365" cy="403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Вязаные носки и варежки со снежинками. 300x235 - 1000x785. - Варежки - Варежки - Персональный сай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58" y="0"/>
            <a:ext cx="5037776" cy="395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3930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Продаю новые вязанные крючком шали Бесплатные объявления Кие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" y="22108"/>
            <a:ext cx="9114522" cy="683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6892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Рукодельницам: Одеваемся со вкусом. Вязаные детские вещи . Кройка, шитье, вязание - способы и прие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3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88840"/>
            <a:ext cx="8352927" cy="27363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571078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жестово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3444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2302" y="2967335"/>
            <a:ext cx="7199408" cy="25545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Лоскутное </a:t>
            </a:r>
          </a:p>
          <a:p>
            <a:pPr algn="ctr"/>
            <a:r>
              <a:rPr lang="ru-RU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шитье</a:t>
            </a:r>
            <a:endParaRPr lang="ru-RU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7475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фе СуНДуК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34394" y="1651733"/>
            <a:ext cx="6840661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ЛОСКУТНЫЕ ПОКРЫВАЛА. Комментарии : Дневники на К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0"/>
            <a:ext cx="5391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68513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y Objects 88 - Polyv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98" y="0"/>
            <a:ext cx="4087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Образ веди (от fericire) - Dressed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103" y="188640"/>
            <a:ext cx="47625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7934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одушки в технике пэчворк - Мои статьи - Каталог статей - Персональный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54672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827" y="2967335"/>
            <a:ext cx="7892353" cy="25545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Каслинское </a:t>
            </a:r>
          </a:p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литье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8524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Каслинское литьё"/>
              </a:rPr>
              <a:t>Ка́слинское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Каслинское литьё"/>
              </a:rPr>
              <a:t> литьё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художественные изделия (скульптура, решётки, архитектурные элементы и т. д.) из чугуна и бронзы, производящиеся на чугунолитейном заводе в городе 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Касли"/>
              </a:rPr>
              <a:t>Касли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Традиции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Каслинского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литья (графическая чёткость силуэта, сочетание тщательно отделанных деталей и обобщённых плоскостей с энергичной игрой бликов) сложились в XIX веке.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1161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60778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Каслинское литье. Каслинское чугунное литье в Букинис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76" y="188640"/>
            <a:ext cx="8935424" cy="66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06929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Декоративно-прикладное искусство. Каслинское литьё. 50 фот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" y="1"/>
            <a:ext cx="9109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0026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слинское литьё. Ограды. Галерея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4" y="0"/>
            <a:ext cx="9149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43444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218</TotalTime>
  <Words>199</Words>
  <Application>Microsoft Office PowerPoint</Application>
  <PresentationFormat>Экран (4:3)</PresentationFormat>
  <Paragraphs>45</Paragraphs>
  <Slides>108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108</vt:i4>
      </vt:variant>
    </vt:vector>
  </HeadingPairs>
  <TitlesOfParts>
    <vt:vector size="10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19</cp:revision>
  <dcterms:created xsi:type="dcterms:W3CDTF">2015-03-08T20:06:42Z</dcterms:created>
  <dcterms:modified xsi:type="dcterms:W3CDTF">2015-03-09T14:56:07Z</dcterms:modified>
</cp:coreProperties>
</file>